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1" r:id="rId9"/>
    <p:sldId id="266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7171"/>
    <a:srgbClr val="5C8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1AAF2-9BF1-42B4-990E-38605621BDF4}" v="100" dt="2021-12-02T23:09:37.681"/>
    <p1510:client id="{2694F223-FCF4-0482-4D9A-F07444806831}" v="470" dt="2021-12-14T18:20:01.656"/>
    <p1510:client id="{FF36399A-CAFC-C6CC-13F2-A9772F3E3BBC}" v="83" dt="2021-12-14T02:19:43.350"/>
    <p1510:client id="{3B200F61-B02A-F597-9F87-BE4E47A4D539}" v="13" dt="2021-12-14T02:19:14.143"/>
    <p1510:client id="{4314C37C-1285-A785-8A82-22840CA27953}" v="960" dt="2021-12-14T07:02:45.365"/>
    <p1510:client id="{A792E23B-E897-2A34-04A1-BB306456E793}" v="782" dt="2021-12-09T21:35:03.442"/>
    <p1510:client id="{C3BB98F1-2135-86D6-BE65-7DE5203229EB}" v="868" dt="2021-12-14T09:09:30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1"/>
    <p:restoredTop sz="94673"/>
  </p:normalViewPr>
  <p:slideViewPr>
    <p:cSldViewPr snapToGrid="0">
      <p:cViewPr varScale="1">
        <p:scale>
          <a:sx n="90" d="100"/>
          <a:sy n="90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5F864-C8B7-43C9-BC3D-D562A56E7D3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DEEAD9-E2BB-4921-A362-CDFFEA444F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Configuring reliable connections to the sensors.   </a:t>
          </a:r>
        </a:p>
      </dgm:t>
    </dgm:pt>
    <dgm:pt modelId="{D1211D5D-C79C-4280-9627-78D1BD2FB5F6}" type="parTrans" cxnId="{F8E9C598-C6EE-4412-B054-842AFA1C0A4E}">
      <dgm:prSet/>
      <dgm:spPr/>
      <dgm:t>
        <a:bodyPr/>
        <a:lstStyle/>
        <a:p>
          <a:endParaRPr lang="en-US"/>
        </a:p>
      </dgm:t>
    </dgm:pt>
    <dgm:pt modelId="{8D5B7CD2-ED85-45BF-AEE3-BC6616719D4A}" type="sibTrans" cxnId="{F8E9C598-C6EE-4412-B054-842AFA1C0A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E26C04-A9CC-46B9-9043-009FA92BE9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Calculating bandwidth required to pull data from each sensor concurrently</a:t>
          </a:r>
        </a:p>
      </dgm:t>
    </dgm:pt>
    <dgm:pt modelId="{12A875AB-F9B3-4924-B1DE-A5C489ADF6E3}" type="parTrans" cxnId="{68E6C2BB-E4C7-4584-BD26-450E33CE5F24}">
      <dgm:prSet/>
      <dgm:spPr/>
      <dgm:t>
        <a:bodyPr/>
        <a:lstStyle/>
        <a:p>
          <a:endParaRPr lang="en-US"/>
        </a:p>
      </dgm:t>
    </dgm:pt>
    <dgm:pt modelId="{26C07DE2-0117-4684-A7FE-0154ED34C412}" type="sibTrans" cxnId="{68E6C2BB-E4C7-4584-BD26-450E33CE5F2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589F3-7F53-4612-AFE0-8BE1B5BCF1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Soldering electrode wires to sensors</a:t>
          </a:r>
        </a:p>
      </dgm:t>
    </dgm:pt>
    <dgm:pt modelId="{D7048C04-C377-43F5-B6F5-1F708446E6F7}" type="parTrans" cxnId="{2F1CC2CB-5147-45CF-88CA-55BAE53FB1DF}">
      <dgm:prSet/>
      <dgm:spPr/>
      <dgm:t>
        <a:bodyPr/>
        <a:lstStyle/>
        <a:p>
          <a:endParaRPr lang="en-US"/>
        </a:p>
      </dgm:t>
    </dgm:pt>
    <dgm:pt modelId="{F41B4EDD-08FC-4C30-9260-9D8E83D325B1}" type="sibTrans" cxnId="{2F1CC2CB-5147-45CF-88CA-55BAE53FB1DF}">
      <dgm:prSet/>
      <dgm:spPr/>
      <dgm:t>
        <a:bodyPr/>
        <a:lstStyle/>
        <a:p>
          <a:endParaRPr lang="en-US"/>
        </a:p>
      </dgm:t>
    </dgm:pt>
    <dgm:pt modelId="{8C286DD7-C78E-49A0-BCAC-0BBC90F40F17}" type="pres">
      <dgm:prSet presAssocID="{29D5F864-C8B7-43C9-BC3D-D562A56E7D3B}" presName="root" presStyleCnt="0">
        <dgm:presLayoutVars>
          <dgm:dir/>
          <dgm:resizeHandles val="exact"/>
        </dgm:presLayoutVars>
      </dgm:prSet>
      <dgm:spPr/>
    </dgm:pt>
    <dgm:pt modelId="{F764E09E-A9D1-4210-85B2-2B6DCAE3C4F3}" type="pres">
      <dgm:prSet presAssocID="{29D5F864-C8B7-43C9-BC3D-D562A56E7D3B}" presName="container" presStyleCnt="0">
        <dgm:presLayoutVars>
          <dgm:dir/>
          <dgm:resizeHandles val="exact"/>
        </dgm:presLayoutVars>
      </dgm:prSet>
      <dgm:spPr/>
    </dgm:pt>
    <dgm:pt modelId="{B3A48920-EFEB-4D26-8E74-96E2299BB8C3}" type="pres">
      <dgm:prSet presAssocID="{27DEEAD9-E2BB-4921-A362-CDFFEA444F79}" presName="compNode" presStyleCnt="0"/>
      <dgm:spPr/>
    </dgm:pt>
    <dgm:pt modelId="{2E7B82A6-C8A8-4C5C-9FE6-D92BCBAF92E2}" type="pres">
      <dgm:prSet presAssocID="{27DEEAD9-E2BB-4921-A362-CDFFEA444F79}" presName="iconBgRect" presStyleLbl="bgShp" presStyleIdx="0" presStyleCnt="3"/>
      <dgm:spPr/>
    </dgm:pt>
    <dgm:pt modelId="{27BDC310-682D-4043-A821-A59A804B3591}" type="pres">
      <dgm:prSet presAssocID="{27DEEAD9-E2BB-4921-A362-CDFFEA444F7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5E68BE6-C62F-4EF0-9F20-1132EB8DF5F4}" type="pres">
      <dgm:prSet presAssocID="{27DEEAD9-E2BB-4921-A362-CDFFEA444F79}" presName="spaceRect" presStyleCnt="0"/>
      <dgm:spPr/>
    </dgm:pt>
    <dgm:pt modelId="{B309E646-B86E-4853-B20E-4D659DDDE087}" type="pres">
      <dgm:prSet presAssocID="{27DEEAD9-E2BB-4921-A362-CDFFEA444F79}" presName="textRect" presStyleLbl="revTx" presStyleIdx="0" presStyleCnt="3">
        <dgm:presLayoutVars>
          <dgm:chMax val="1"/>
          <dgm:chPref val="1"/>
        </dgm:presLayoutVars>
      </dgm:prSet>
      <dgm:spPr/>
    </dgm:pt>
    <dgm:pt modelId="{283BDE03-290E-496A-9A1D-F705C1B1F3FA}" type="pres">
      <dgm:prSet presAssocID="{8D5B7CD2-ED85-45BF-AEE3-BC6616719D4A}" presName="sibTrans" presStyleLbl="sibTrans2D1" presStyleIdx="0" presStyleCnt="0"/>
      <dgm:spPr/>
    </dgm:pt>
    <dgm:pt modelId="{3FA0085A-3698-4D87-8D9E-56FF15009359}" type="pres">
      <dgm:prSet presAssocID="{40E26C04-A9CC-46B9-9043-009FA92BE92C}" presName="compNode" presStyleCnt="0"/>
      <dgm:spPr/>
    </dgm:pt>
    <dgm:pt modelId="{D769429D-07F3-4572-BA33-9C6389EEF5CE}" type="pres">
      <dgm:prSet presAssocID="{40E26C04-A9CC-46B9-9043-009FA92BE92C}" presName="iconBgRect" presStyleLbl="bgShp" presStyleIdx="1" presStyleCnt="3"/>
      <dgm:spPr/>
    </dgm:pt>
    <dgm:pt modelId="{DCD86338-9B20-4848-AA79-F0ECC9B708F8}" type="pres">
      <dgm:prSet presAssocID="{40E26C04-A9CC-46B9-9043-009FA92BE9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3F3E6AC7-13AA-4F5C-A559-D3606A019BF3}" type="pres">
      <dgm:prSet presAssocID="{40E26C04-A9CC-46B9-9043-009FA92BE92C}" presName="spaceRect" presStyleCnt="0"/>
      <dgm:spPr/>
    </dgm:pt>
    <dgm:pt modelId="{021FDCE6-DDB3-4B0D-8D0D-242CAC576C66}" type="pres">
      <dgm:prSet presAssocID="{40E26C04-A9CC-46B9-9043-009FA92BE92C}" presName="textRect" presStyleLbl="revTx" presStyleIdx="1" presStyleCnt="3">
        <dgm:presLayoutVars>
          <dgm:chMax val="1"/>
          <dgm:chPref val="1"/>
        </dgm:presLayoutVars>
      </dgm:prSet>
      <dgm:spPr/>
    </dgm:pt>
    <dgm:pt modelId="{487C4328-5954-4588-BCA1-31254E7270D7}" type="pres">
      <dgm:prSet presAssocID="{26C07DE2-0117-4684-A7FE-0154ED34C412}" presName="sibTrans" presStyleLbl="sibTrans2D1" presStyleIdx="0" presStyleCnt="0"/>
      <dgm:spPr/>
    </dgm:pt>
    <dgm:pt modelId="{7BD91910-F7BB-41AC-A785-E9EC891F4979}" type="pres">
      <dgm:prSet presAssocID="{90D589F3-7F53-4612-AFE0-8BE1B5BCF1B9}" presName="compNode" presStyleCnt="0"/>
      <dgm:spPr/>
    </dgm:pt>
    <dgm:pt modelId="{FE799B9E-3150-4703-B794-2F6C64576A3E}" type="pres">
      <dgm:prSet presAssocID="{90D589F3-7F53-4612-AFE0-8BE1B5BCF1B9}" presName="iconBgRect" presStyleLbl="bgShp" presStyleIdx="2" presStyleCnt="3"/>
      <dgm:spPr/>
    </dgm:pt>
    <dgm:pt modelId="{3816E4EB-3EA2-4B7D-AF92-CA7F8C37DEEC}" type="pres">
      <dgm:prSet presAssocID="{90D589F3-7F53-4612-AFE0-8BE1B5BCF1B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F886371D-AFF0-4024-A44B-0DB1F7141C72}" type="pres">
      <dgm:prSet presAssocID="{90D589F3-7F53-4612-AFE0-8BE1B5BCF1B9}" presName="spaceRect" presStyleCnt="0"/>
      <dgm:spPr/>
    </dgm:pt>
    <dgm:pt modelId="{452E6F0D-A5B9-4DD8-ACF2-A309C2A1960F}" type="pres">
      <dgm:prSet presAssocID="{90D589F3-7F53-4612-AFE0-8BE1B5BCF1B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264574-D2A0-470B-BFA2-7D7526ABA06D}" type="presOf" srcId="{26C07DE2-0117-4684-A7FE-0154ED34C412}" destId="{487C4328-5954-4588-BCA1-31254E7270D7}" srcOrd="0" destOrd="0" presId="urn:microsoft.com/office/officeart/2018/2/layout/IconCircleList"/>
    <dgm:cxn modelId="{DA5AA18E-B0A7-43DA-9906-BC0195D2F780}" type="presOf" srcId="{8D5B7CD2-ED85-45BF-AEE3-BC6616719D4A}" destId="{283BDE03-290E-496A-9A1D-F705C1B1F3FA}" srcOrd="0" destOrd="0" presId="urn:microsoft.com/office/officeart/2018/2/layout/IconCircleList"/>
    <dgm:cxn modelId="{F8E9C598-C6EE-4412-B054-842AFA1C0A4E}" srcId="{29D5F864-C8B7-43C9-BC3D-D562A56E7D3B}" destId="{27DEEAD9-E2BB-4921-A362-CDFFEA444F79}" srcOrd="0" destOrd="0" parTransId="{D1211D5D-C79C-4280-9627-78D1BD2FB5F6}" sibTransId="{8D5B7CD2-ED85-45BF-AEE3-BC6616719D4A}"/>
    <dgm:cxn modelId="{B43E61B4-48E3-4729-9427-6D2824160A9B}" type="presOf" srcId="{29D5F864-C8B7-43C9-BC3D-D562A56E7D3B}" destId="{8C286DD7-C78E-49A0-BCAC-0BBC90F40F17}" srcOrd="0" destOrd="0" presId="urn:microsoft.com/office/officeart/2018/2/layout/IconCircleList"/>
    <dgm:cxn modelId="{68E6C2BB-E4C7-4584-BD26-450E33CE5F24}" srcId="{29D5F864-C8B7-43C9-BC3D-D562A56E7D3B}" destId="{40E26C04-A9CC-46B9-9043-009FA92BE92C}" srcOrd="1" destOrd="0" parTransId="{12A875AB-F9B3-4924-B1DE-A5C489ADF6E3}" sibTransId="{26C07DE2-0117-4684-A7FE-0154ED34C412}"/>
    <dgm:cxn modelId="{339A21CB-20EF-453F-B99A-090BC8F44A3F}" type="presOf" srcId="{40E26C04-A9CC-46B9-9043-009FA92BE92C}" destId="{021FDCE6-DDB3-4B0D-8D0D-242CAC576C66}" srcOrd="0" destOrd="0" presId="urn:microsoft.com/office/officeart/2018/2/layout/IconCircleList"/>
    <dgm:cxn modelId="{2F1CC2CB-5147-45CF-88CA-55BAE53FB1DF}" srcId="{29D5F864-C8B7-43C9-BC3D-D562A56E7D3B}" destId="{90D589F3-7F53-4612-AFE0-8BE1B5BCF1B9}" srcOrd="2" destOrd="0" parTransId="{D7048C04-C377-43F5-B6F5-1F708446E6F7}" sibTransId="{F41B4EDD-08FC-4C30-9260-9D8E83D325B1}"/>
    <dgm:cxn modelId="{9C961DDB-1785-4D73-B7FB-85FC84109FD8}" type="presOf" srcId="{27DEEAD9-E2BB-4921-A362-CDFFEA444F79}" destId="{B309E646-B86E-4853-B20E-4D659DDDE087}" srcOrd="0" destOrd="0" presId="urn:microsoft.com/office/officeart/2018/2/layout/IconCircleList"/>
    <dgm:cxn modelId="{4FABBBF1-92D5-4CFE-81A2-2641A72332CD}" type="presOf" srcId="{90D589F3-7F53-4612-AFE0-8BE1B5BCF1B9}" destId="{452E6F0D-A5B9-4DD8-ACF2-A309C2A1960F}" srcOrd="0" destOrd="0" presId="urn:microsoft.com/office/officeart/2018/2/layout/IconCircleList"/>
    <dgm:cxn modelId="{6CA09575-4617-44BC-BE9D-5CF2D6722598}" type="presParOf" srcId="{8C286DD7-C78E-49A0-BCAC-0BBC90F40F17}" destId="{F764E09E-A9D1-4210-85B2-2B6DCAE3C4F3}" srcOrd="0" destOrd="0" presId="urn:microsoft.com/office/officeart/2018/2/layout/IconCircleList"/>
    <dgm:cxn modelId="{F1A46F63-48FA-4203-89AF-3430B2F412C3}" type="presParOf" srcId="{F764E09E-A9D1-4210-85B2-2B6DCAE3C4F3}" destId="{B3A48920-EFEB-4D26-8E74-96E2299BB8C3}" srcOrd="0" destOrd="0" presId="urn:microsoft.com/office/officeart/2018/2/layout/IconCircleList"/>
    <dgm:cxn modelId="{CE39E561-33C0-42AA-81D7-4B90FFF0E5B3}" type="presParOf" srcId="{B3A48920-EFEB-4D26-8E74-96E2299BB8C3}" destId="{2E7B82A6-C8A8-4C5C-9FE6-D92BCBAF92E2}" srcOrd="0" destOrd="0" presId="urn:microsoft.com/office/officeart/2018/2/layout/IconCircleList"/>
    <dgm:cxn modelId="{6DFA99C9-7FD0-477A-8AE8-42CDE48A4653}" type="presParOf" srcId="{B3A48920-EFEB-4D26-8E74-96E2299BB8C3}" destId="{27BDC310-682D-4043-A821-A59A804B3591}" srcOrd="1" destOrd="0" presId="urn:microsoft.com/office/officeart/2018/2/layout/IconCircleList"/>
    <dgm:cxn modelId="{505AD520-7428-457D-83D6-808F892069AF}" type="presParOf" srcId="{B3A48920-EFEB-4D26-8E74-96E2299BB8C3}" destId="{15E68BE6-C62F-4EF0-9F20-1132EB8DF5F4}" srcOrd="2" destOrd="0" presId="urn:microsoft.com/office/officeart/2018/2/layout/IconCircleList"/>
    <dgm:cxn modelId="{F1CE32B3-B4D6-4B0F-A81C-73B67EDEC27E}" type="presParOf" srcId="{B3A48920-EFEB-4D26-8E74-96E2299BB8C3}" destId="{B309E646-B86E-4853-B20E-4D659DDDE087}" srcOrd="3" destOrd="0" presId="urn:microsoft.com/office/officeart/2018/2/layout/IconCircleList"/>
    <dgm:cxn modelId="{240BAAA3-8919-4453-B8F3-5440B6B8B270}" type="presParOf" srcId="{F764E09E-A9D1-4210-85B2-2B6DCAE3C4F3}" destId="{283BDE03-290E-496A-9A1D-F705C1B1F3FA}" srcOrd="1" destOrd="0" presId="urn:microsoft.com/office/officeart/2018/2/layout/IconCircleList"/>
    <dgm:cxn modelId="{B6A2DC48-EA3F-4253-B9C2-D40F5C2A5D5B}" type="presParOf" srcId="{F764E09E-A9D1-4210-85B2-2B6DCAE3C4F3}" destId="{3FA0085A-3698-4D87-8D9E-56FF15009359}" srcOrd="2" destOrd="0" presId="urn:microsoft.com/office/officeart/2018/2/layout/IconCircleList"/>
    <dgm:cxn modelId="{F2210A24-1380-45DE-993B-4639B99DEF8D}" type="presParOf" srcId="{3FA0085A-3698-4D87-8D9E-56FF15009359}" destId="{D769429D-07F3-4572-BA33-9C6389EEF5CE}" srcOrd="0" destOrd="0" presId="urn:microsoft.com/office/officeart/2018/2/layout/IconCircleList"/>
    <dgm:cxn modelId="{7FF149F7-9019-4E46-A7B8-73A67C064F02}" type="presParOf" srcId="{3FA0085A-3698-4D87-8D9E-56FF15009359}" destId="{DCD86338-9B20-4848-AA79-F0ECC9B708F8}" srcOrd="1" destOrd="0" presId="urn:microsoft.com/office/officeart/2018/2/layout/IconCircleList"/>
    <dgm:cxn modelId="{C2725594-7ADF-4D9C-BAB0-ED9FA230C4E2}" type="presParOf" srcId="{3FA0085A-3698-4D87-8D9E-56FF15009359}" destId="{3F3E6AC7-13AA-4F5C-A559-D3606A019BF3}" srcOrd="2" destOrd="0" presId="urn:microsoft.com/office/officeart/2018/2/layout/IconCircleList"/>
    <dgm:cxn modelId="{60663E32-9335-458A-9B08-927AAF3E7F7B}" type="presParOf" srcId="{3FA0085A-3698-4D87-8D9E-56FF15009359}" destId="{021FDCE6-DDB3-4B0D-8D0D-242CAC576C66}" srcOrd="3" destOrd="0" presId="urn:microsoft.com/office/officeart/2018/2/layout/IconCircleList"/>
    <dgm:cxn modelId="{C072DFBB-8BC0-462F-9153-5445CA3F23AC}" type="presParOf" srcId="{F764E09E-A9D1-4210-85B2-2B6DCAE3C4F3}" destId="{487C4328-5954-4588-BCA1-31254E7270D7}" srcOrd="3" destOrd="0" presId="urn:microsoft.com/office/officeart/2018/2/layout/IconCircleList"/>
    <dgm:cxn modelId="{3EE1BE25-ABF1-4CF3-B8AA-1F22A064EC59}" type="presParOf" srcId="{F764E09E-A9D1-4210-85B2-2B6DCAE3C4F3}" destId="{7BD91910-F7BB-41AC-A785-E9EC891F4979}" srcOrd="4" destOrd="0" presId="urn:microsoft.com/office/officeart/2018/2/layout/IconCircleList"/>
    <dgm:cxn modelId="{6B7ED817-A33A-4F1F-93D5-EA1B1FB93370}" type="presParOf" srcId="{7BD91910-F7BB-41AC-A785-E9EC891F4979}" destId="{FE799B9E-3150-4703-B794-2F6C64576A3E}" srcOrd="0" destOrd="0" presId="urn:microsoft.com/office/officeart/2018/2/layout/IconCircleList"/>
    <dgm:cxn modelId="{1253D3B3-2376-4374-8361-D956D5D34BD2}" type="presParOf" srcId="{7BD91910-F7BB-41AC-A785-E9EC891F4979}" destId="{3816E4EB-3EA2-4B7D-AF92-CA7F8C37DEEC}" srcOrd="1" destOrd="0" presId="urn:microsoft.com/office/officeart/2018/2/layout/IconCircleList"/>
    <dgm:cxn modelId="{21214841-C5F4-412F-831C-F06CF46C6C2C}" type="presParOf" srcId="{7BD91910-F7BB-41AC-A785-E9EC891F4979}" destId="{F886371D-AFF0-4024-A44B-0DB1F7141C72}" srcOrd="2" destOrd="0" presId="urn:microsoft.com/office/officeart/2018/2/layout/IconCircleList"/>
    <dgm:cxn modelId="{1D6C8C5A-AD4D-4DD4-93B6-D97815940B6C}" type="presParOf" srcId="{7BD91910-F7BB-41AC-A785-E9EC891F4979}" destId="{452E6F0D-A5B9-4DD8-ACF2-A309C2A1960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B82A6-C8A8-4C5C-9FE6-D92BCBAF92E2}">
      <dsp:nvSpPr>
        <dsp:cNvPr id="0" name=""/>
        <dsp:cNvSpPr/>
      </dsp:nvSpPr>
      <dsp:spPr>
        <a:xfrm>
          <a:off x="291806" y="1315472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DC310-682D-4043-A821-A59A804B3591}">
      <dsp:nvSpPr>
        <dsp:cNvPr id="0" name=""/>
        <dsp:cNvSpPr/>
      </dsp:nvSpPr>
      <dsp:spPr>
        <a:xfrm>
          <a:off x="461514" y="1485180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09E646-B86E-4853-B20E-4D659DDDE087}">
      <dsp:nvSpPr>
        <dsp:cNvPr id="0" name=""/>
        <dsp:cNvSpPr/>
      </dsp:nvSpPr>
      <dsp:spPr>
        <a:xfrm>
          <a:off x="1273110" y="1315472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Configuring reliable connections to the sensors.   </a:t>
          </a:r>
        </a:p>
      </dsp:txBody>
      <dsp:txXfrm>
        <a:off x="1273110" y="1315472"/>
        <a:ext cx="1904883" cy="808132"/>
      </dsp:txXfrm>
    </dsp:sp>
    <dsp:sp modelId="{D769429D-07F3-4572-BA33-9C6389EEF5CE}">
      <dsp:nvSpPr>
        <dsp:cNvPr id="0" name=""/>
        <dsp:cNvSpPr/>
      </dsp:nvSpPr>
      <dsp:spPr>
        <a:xfrm>
          <a:off x="3509905" y="1315472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86338-9B20-4848-AA79-F0ECC9B708F8}">
      <dsp:nvSpPr>
        <dsp:cNvPr id="0" name=""/>
        <dsp:cNvSpPr/>
      </dsp:nvSpPr>
      <dsp:spPr>
        <a:xfrm>
          <a:off x="3679613" y="1485180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1FDCE6-DDB3-4B0D-8D0D-242CAC576C66}">
      <dsp:nvSpPr>
        <dsp:cNvPr id="0" name=""/>
        <dsp:cNvSpPr/>
      </dsp:nvSpPr>
      <dsp:spPr>
        <a:xfrm>
          <a:off x="4491209" y="1315472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Calculating bandwidth required to pull data from each sensor concurrently</a:t>
          </a:r>
        </a:p>
      </dsp:txBody>
      <dsp:txXfrm>
        <a:off x="4491209" y="1315472"/>
        <a:ext cx="1904883" cy="808132"/>
      </dsp:txXfrm>
    </dsp:sp>
    <dsp:sp modelId="{FE799B9E-3150-4703-B794-2F6C64576A3E}">
      <dsp:nvSpPr>
        <dsp:cNvPr id="0" name=""/>
        <dsp:cNvSpPr/>
      </dsp:nvSpPr>
      <dsp:spPr>
        <a:xfrm>
          <a:off x="6728004" y="1315472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6E4EB-3EA2-4B7D-AF92-CA7F8C37DEEC}">
      <dsp:nvSpPr>
        <dsp:cNvPr id="0" name=""/>
        <dsp:cNvSpPr/>
      </dsp:nvSpPr>
      <dsp:spPr>
        <a:xfrm>
          <a:off x="6897712" y="1485180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6F0D-A5B9-4DD8-ACF2-A309C2A1960F}">
      <dsp:nvSpPr>
        <dsp:cNvPr id="0" name=""/>
        <dsp:cNvSpPr/>
      </dsp:nvSpPr>
      <dsp:spPr>
        <a:xfrm>
          <a:off x="7709307" y="1315472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Soldering electrode wires to sensors</a:t>
          </a:r>
        </a:p>
      </dsp:txBody>
      <dsp:txXfrm>
        <a:off x="7709307" y="1315472"/>
        <a:ext cx="1904883" cy="808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4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7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23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50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81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39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4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06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5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8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5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60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66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4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181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s://gitlab.com/alnyland/emg-mult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3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B9A67F9B-432C-4115-A93F-0E8D097019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9699" r="746" b="1"/>
          <a:stretch/>
        </p:blipFill>
        <p:spPr>
          <a:xfrm>
            <a:off x="20" y="33092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3503" y="-195531"/>
            <a:ext cx="8676222" cy="3200400"/>
          </a:xfrm>
        </p:spPr>
        <p:txBody>
          <a:bodyPr>
            <a:normAutofit/>
          </a:bodyPr>
          <a:lstStyle/>
          <a:p>
            <a:r>
              <a:rPr lang="en-US"/>
              <a:t>Wireless Multi</a:t>
            </a:r>
            <a:br>
              <a:rPr lang="en-US"/>
            </a:br>
            <a:r>
              <a:rPr lang="en-US"/>
              <a:t>Electromyogram</a:t>
            </a:r>
            <a:br>
              <a:rPr lang="en-US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Data storage</a:t>
            </a:r>
            <a:br>
              <a:rPr lang="en-US"/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5044" y="5865015"/>
            <a:ext cx="8676222" cy="1905000"/>
          </a:xfrm>
        </p:spPr>
        <p:txBody>
          <a:bodyPr>
            <a:normAutofit/>
          </a:bodyPr>
          <a:lstStyle/>
          <a:p>
            <a:r>
              <a:rPr lang="en-US" sz="2400"/>
              <a:t>Andrew Nyland    ~   Michael </a:t>
            </a:r>
            <a:r>
              <a:rPr lang="en-US" sz="2400" err="1"/>
              <a:t>Vidunas</a:t>
            </a:r>
            <a:r>
              <a:rPr lang="en-US" sz="2400"/>
              <a:t>    ~    Andrew Walsh</a:t>
            </a:r>
          </a:p>
          <a:p>
            <a:r>
              <a:rPr lang="en-US" sz="1400">
                <a:solidFill>
                  <a:srgbClr val="5C81CC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https://gitlab.com/alnyland/emg-multi</a:t>
            </a:r>
            <a:endParaRPr lang="en-US" sz="1400">
              <a:solidFill>
                <a:srgbClr val="5C81CC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D0568AA-EBC9-4E7B-BA22-28B6FBDC4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94" y="2229669"/>
            <a:ext cx="5093177" cy="340334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042199B-6B9F-4E91-8B50-AF9FCA62D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371" y="2227788"/>
            <a:ext cx="5164183" cy="343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B59F9-E3DD-4DF7-B428-F50D9574D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22" y="360023"/>
            <a:ext cx="8130098" cy="683281"/>
          </a:xfrm>
        </p:spPr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Testing</a:t>
            </a:r>
            <a:endParaRPr lang="en-US"/>
          </a:p>
        </p:txBody>
      </p:sp>
      <p:pic>
        <p:nvPicPr>
          <p:cNvPr id="4" name="WCU (1280 x 720)">
            <a:hlinkClick r:id="" action="ppaction://media"/>
            <a:extLst>
              <a:ext uri="{FF2B5EF4-FFF2-40B4-BE49-F238E27FC236}">
                <a16:creationId xmlns:a16="http://schemas.microsoft.com/office/drawing/2014/main" id="{C99A2CE9-255B-1F4F-AB78-AF9916E1C0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6900" y="159280"/>
            <a:ext cx="8062913" cy="453548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A5C65A-86DF-314B-961B-BEB285439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10156"/>
            <a:ext cx="7044267" cy="2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F0B9A-C48E-4E2D-95CA-2522A331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13" y="101372"/>
            <a:ext cx="9024346" cy="1193381"/>
          </a:xfrm>
        </p:spPr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Results</a:t>
            </a:r>
            <a:endParaRPr lang="en-US"/>
          </a:p>
        </p:txBody>
      </p:sp>
      <p:pic>
        <p:nvPicPr>
          <p:cNvPr id="4" name="Picture 4" descr="Graphical user interface, histogram&#10;&#10;Description automatically generated">
            <a:extLst>
              <a:ext uri="{FF2B5EF4-FFF2-40B4-BE49-F238E27FC236}">
                <a16:creationId xmlns:a16="http://schemas.microsoft.com/office/drawing/2014/main" id="{0822A023-3725-4892-A1B0-4F7DFA0A4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139" y="2130615"/>
            <a:ext cx="6363495" cy="443403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40AF2B-5D4B-46EE-9EDA-06405CA26555}"/>
              </a:ext>
            </a:extLst>
          </p:cNvPr>
          <p:cNvSpPr txBox="1"/>
          <p:nvPr/>
        </p:nvSpPr>
        <p:spPr>
          <a:xfrm>
            <a:off x="827314" y="1676400"/>
            <a:ext cx="42759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Two forearms recorded together</a:t>
            </a:r>
          </a:p>
        </p:txBody>
      </p:sp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8715C265-E1E8-4911-9252-EFFF2E64D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799" y="1603093"/>
            <a:ext cx="5338354" cy="3802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CC2F39-5AF2-4422-9DE8-C575366DE2AC}"/>
              </a:ext>
            </a:extLst>
          </p:cNvPr>
          <p:cNvSpPr/>
          <p:nvPr/>
        </p:nvSpPr>
        <p:spPr>
          <a:xfrm>
            <a:off x="3874498" y="3724274"/>
            <a:ext cx="923108" cy="23338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7E601-F148-4191-863F-EF95F11FAFB4}"/>
              </a:ext>
            </a:extLst>
          </p:cNvPr>
          <p:cNvSpPr txBox="1"/>
          <p:nvPr/>
        </p:nvSpPr>
        <p:spPr>
          <a:xfrm>
            <a:off x="7615646" y="5547360"/>
            <a:ext cx="362276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600"/>
              <a:t>That's All Folks...</a:t>
            </a:r>
            <a:endParaRPr lang="en-US"/>
          </a:p>
          <a:p>
            <a:pPr algn="r"/>
            <a:r>
              <a:rPr lang="en-US" sz="2000"/>
              <a:t>Questions?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A067C1-F4B2-4B3B-AC85-D9F76A6C340A}"/>
              </a:ext>
            </a:extLst>
          </p:cNvPr>
          <p:cNvSpPr txBox="1"/>
          <p:nvPr/>
        </p:nvSpPr>
        <p:spPr>
          <a:xfrm>
            <a:off x="8616316" y="175396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i="1">
                <a:solidFill>
                  <a:schemeClr val="bg1"/>
                </a:solidFill>
              </a:rPr>
              <a:t>~2 seconds of data</a:t>
            </a:r>
            <a:endParaRPr lang="en-US" sz="1600">
              <a:solidFill>
                <a:schemeClr val="bg1"/>
              </a:solidFill>
            </a:endParaRPr>
          </a:p>
          <a:p>
            <a:pPr algn="r"/>
            <a:r>
              <a:rPr lang="en-US" sz="1600" i="1">
                <a:solidFill>
                  <a:schemeClr val="bg1"/>
                </a:solidFill>
              </a:rPr>
              <a:t>From 2 muscles</a:t>
            </a:r>
          </a:p>
        </p:txBody>
      </p:sp>
    </p:spTree>
    <p:extLst>
      <p:ext uri="{BB962C8B-B14F-4D97-AF65-F5344CB8AC3E}">
        <p14:creationId xmlns:p14="http://schemas.microsoft.com/office/powerpoint/2010/main" val="295996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EEC4-14B1-49EA-8FD1-63E14480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DD21C-5D46-454F-A2F8-4676DB9F4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Materials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Purpose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Assembly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Implementation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Testing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691E6-F7E7-024B-99A3-CD63F8562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44" y="3743851"/>
            <a:ext cx="6969071" cy="2914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BE0383-CA61-C94A-8AE7-A0B8B246C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866" y="261257"/>
            <a:ext cx="6977449" cy="1535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1AAAE7-C624-A641-96A4-24C1452425C5}"/>
              </a:ext>
            </a:extLst>
          </p:cNvPr>
          <p:cNvSpPr txBox="1"/>
          <p:nvPr/>
        </p:nvSpPr>
        <p:spPr>
          <a:xfrm>
            <a:off x="4223396" y="1835636"/>
            <a:ext cx="71043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Above - Inspiration:</a:t>
            </a:r>
            <a:r>
              <a:rPr lang="en-US" dirty="0"/>
              <a:t> Electromyogram data recorded in 2018 on lab equipment at Virginia Tech in Neuroscience Lab 1</a:t>
            </a:r>
          </a:p>
          <a:p>
            <a:endParaRPr lang="en-US" dirty="0"/>
          </a:p>
          <a:p>
            <a:r>
              <a:rPr lang="en-US" i="1" dirty="0"/>
              <a:t>Below – Current project:</a:t>
            </a:r>
            <a:r>
              <a:rPr lang="en-US" dirty="0"/>
              <a:t> Results recorded with our &lt;$500 project, supports web app control of 2+ muscle sensors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Blue: rectified/integrated data used in these slides, Red: raw potential</a:t>
            </a:r>
          </a:p>
        </p:txBody>
      </p:sp>
    </p:spTree>
    <p:extLst>
      <p:ext uri="{BB962C8B-B14F-4D97-AF65-F5344CB8AC3E}">
        <p14:creationId xmlns:p14="http://schemas.microsoft.com/office/powerpoint/2010/main" val="350865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2F46-2D66-4F5C-A6D1-5100D2E9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65910"/>
          </a:xfrm>
        </p:spPr>
        <p:txBody>
          <a:bodyPr/>
          <a:lstStyle/>
          <a:p>
            <a:r>
              <a:rPr lang="en-US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Materials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D2D35-FAD9-48BE-B413-B341900A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77375"/>
            <a:ext cx="9905998" cy="4100316"/>
          </a:xfrm>
        </p:spPr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MyoWare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sensors  With 9 electrodes per person per test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Raspberry PI, Arduino Uno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Power-bank(s) 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SSD board to store data via PI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LED </a:t>
            </a:r>
          </a:p>
          <a:p>
            <a:pPr>
              <a:buClr>
                <a:srgbClr val="FFFFFF"/>
              </a:buClr>
            </a:pP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0075A5-4205-4807-BAA4-0C604AFE7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906" y="2396811"/>
            <a:ext cx="6200989" cy="418759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BF65F5-4CD9-427B-BEC0-F388A4D0D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238" y="4005665"/>
            <a:ext cx="2810933" cy="26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7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E838-FAFA-4AE0-96A1-84ECBA71C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011" y="34833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Purpose &amp; Goals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8F3B0-D56B-4954-AFD1-DFEA00841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66" y="1041419"/>
            <a:ext cx="6132446" cy="32884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Track different muscle groups output in tandem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analyze differences in test subjects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Analyze real-time physical position and movement</a:t>
            </a:r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A04A6FB0-1708-42C1-9590-6C270C3AF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29" r="2" b="2321"/>
          <a:stretch/>
        </p:blipFill>
        <p:spPr>
          <a:xfrm>
            <a:off x="7552042" y="2717975"/>
            <a:ext cx="3416888" cy="3240120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A5D4948-DA02-47C7-932D-F2CCC818F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882"/>
          <a:stretch/>
        </p:blipFill>
        <p:spPr>
          <a:xfrm>
            <a:off x="7552042" y="609600"/>
            <a:ext cx="3416888" cy="205739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4FCE5F01-2EA3-4225-B6F6-96E783FA9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943" y="4126398"/>
            <a:ext cx="2743200" cy="2445684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F1C78689-7336-48F0-A57D-EC78CBA63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233591"/>
            <a:ext cx="3082834" cy="233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8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ABB9-DE44-46DA-92A3-357ABE9CD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07" y="244151"/>
            <a:ext cx="8661917" cy="608419"/>
          </a:xfrm>
        </p:spPr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Assembly – Initial Attempt</a:t>
            </a:r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B9B1CD8-EB10-4D71-B7C1-1CC6F33DDC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748116"/>
              </p:ext>
            </p:extLst>
          </p:nvPr>
        </p:nvGraphicFramePr>
        <p:xfrm>
          <a:off x="1073874" y="-117855"/>
          <a:ext cx="9905998" cy="343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9512205A-FC5F-499B-9D88-158ED581D7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127" y="3879914"/>
            <a:ext cx="3536301" cy="1080349"/>
          </a:xfrm>
          <a:prstGeom prst="rect">
            <a:avLst/>
          </a:prstGeom>
        </p:spPr>
      </p:pic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A14C218-3204-427C-BDF1-8185EE260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88" y="5338113"/>
            <a:ext cx="3544076" cy="1088124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F5D1593-2B64-45AC-B45A-6D9DE6C3A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584" y="2437847"/>
            <a:ext cx="3575178" cy="1088124"/>
          </a:xfrm>
          <a:prstGeom prst="rect">
            <a:avLst/>
          </a:prstGeom>
        </p:spPr>
      </p:pic>
      <p:pic>
        <p:nvPicPr>
          <p:cNvPr id="7" name="Picture 7" descr="A picture containing floor, connector&#10;&#10;Description automatically generated">
            <a:extLst>
              <a:ext uri="{FF2B5EF4-FFF2-40B4-BE49-F238E27FC236}">
                <a16:creationId xmlns:a16="http://schemas.microsoft.com/office/drawing/2014/main" id="{61324D00-0E76-48EB-85FD-06CDCDFA9F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1036" y="2449853"/>
            <a:ext cx="3788199" cy="1804397"/>
          </a:xfrm>
          <a:prstGeom prst="rect">
            <a:avLst/>
          </a:prstGeom>
        </p:spPr>
      </p:pic>
      <p:pic>
        <p:nvPicPr>
          <p:cNvPr id="8" name="Picture 8" descr="A picture containing floor, scissors, board&#10;&#10;Description automatically generated">
            <a:extLst>
              <a:ext uri="{FF2B5EF4-FFF2-40B4-BE49-F238E27FC236}">
                <a16:creationId xmlns:a16="http://schemas.microsoft.com/office/drawing/2014/main" id="{2A5F2A51-D199-4F8F-B001-F3E5578A62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7741" y="4545721"/>
            <a:ext cx="3699588" cy="1807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31733F-8CE0-444E-9828-49DBB0AFBA9B}"/>
              </a:ext>
            </a:extLst>
          </p:cNvPr>
          <p:cNvSpPr txBox="1"/>
          <p:nvPr/>
        </p:nvSpPr>
        <p:spPr>
          <a:xfrm>
            <a:off x="3974996" y="2513970"/>
            <a:ext cx="3851562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4 bytes  = timestamp</a:t>
            </a:r>
          </a:p>
          <a:p>
            <a:endParaRPr lang="en-US"/>
          </a:p>
          <a:p>
            <a:r>
              <a:rPr lang="en-US"/>
              <a:t>3 * 2 bytes = 6 bytes of sensor data</a:t>
            </a:r>
          </a:p>
          <a:p>
            <a:endParaRPr lang="en-US"/>
          </a:p>
          <a:p>
            <a:r>
              <a:rPr lang="en-US"/>
              <a:t>1kHz = 10,000B = 80,000 bits/sec</a:t>
            </a:r>
          </a:p>
          <a:p>
            <a:endParaRPr lang="en-US"/>
          </a:p>
          <a:p>
            <a:r>
              <a:rPr lang="en-US"/>
              <a:t>Benchmarked ADC Converters:</a:t>
            </a:r>
          </a:p>
          <a:p>
            <a:r>
              <a:rPr lang="en-US"/>
              <a:t>1000  x 6 samples computes in </a:t>
            </a:r>
          </a:p>
          <a:p>
            <a:r>
              <a:rPr lang="en-US"/>
              <a:t>Roughly 0.61 seconds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Leaves 39% of time for transmitting,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4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ECF33-1A77-45F3-BAB2-28448CBF0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457" y="-1576826"/>
            <a:ext cx="4798142" cy="36716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Functional Flowchart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18F99AB-E196-437E-9645-F31BD20B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70" y="1345354"/>
            <a:ext cx="5871304" cy="416975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6355BE-D28C-4A87-A882-7F504358F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92" y="2488313"/>
            <a:ext cx="2732603" cy="40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3FC6-E919-4D76-851C-74E9014C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453" y="2368732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Wiring Diagram</a:t>
            </a:r>
          </a:p>
        </p:txBody>
      </p:sp>
      <p:pic>
        <p:nvPicPr>
          <p:cNvPr id="4" name="Picture 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8DFD6164-7242-493F-8F1D-CE6F0A184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3436"/>
          <a:stretch/>
        </p:blipFill>
        <p:spPr>
          <a:xfrm>
            <a:off x="311782" y="1202806"/>
            <a:ext cx="6616510" cy="371089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3" name="Picture 4" descr="A picture containing red, indoor, close&#10;&#10;Description automatically generated">
            <a:extLst>
              <a:ext uri="{FF2B5EF4-FFF2-40B4-BE49-F238E27FC236}">
                <a16:creationId xmlns:a16="http://schemas.microsoft.com/office/drawing/2014/main" id="{BECC284E-D98F-4E2F-8A7E-C902F3536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345" y="318951"/>
            <a:ext cx="3757748" cy="28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9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BA24-BD28-49BA-8F9C-6D3204AD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97" y="-328731"/>
            <a:ext cx="9905998" cy="1905000"/>
          </a:xfrm>
        </p:spPr>
        <p:txBody>
          <a:bodyPr/>
          <a:lstStyle/>
          <a:p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Implementation w/pictures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65295D-640A-40F5-A790-FBB5E0ADE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766" y="1380637"/>
            <a:ext cx="2301735" cy="4094019"/>
          </a:xfrm>
        </p:spPr>
      </p:pic>
      <p:pic>
        <p:nvPicPr>
          <p:cNvPr id="5" name="Picture 5" descr="A picture containing floor, indoor, table&#10;&#10;Description automatically generated">
            <a:extLst>
              <a:ext uri="{FF2B5EF4-FFF2-40B4-BE49-F238E27FC236}">
                <a16:creationId xmlns:a16="http://schemas.microsoft.com/office/drawing/2014/main" id="{9E53C6E7-DB81-44A8-A1C2-6E402293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954" y="3358278"/>
            <a:ext cx="4632960" cy="309364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0023BD1B-B34A-4546-BD1C-9810D95A2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35" y="972130"/>
            <a:ext cx="4659085" cy="3102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90BE9A-39B4-4412-BD91-463FFC514BB4}"/>
              </a:ext>
            </a:extLst>
          </p:cNvPr>
          <p:cNvSpPr txBox="1"/>
          <p:nvPr/>
        </p:nvSpPr>
        <p:spPr>
          <a:xfrm>
            <a:off x="3234418" y="4353468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Raspberry Pi receives payload via </a:t>
            </a:r>
            <a:r>
              <a:rPr lang="en-US" err="1"/>
              <a:t>xbee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Controlled via web app by user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Controls relayed to Arduino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Data stored in .CSV on 1TB SSD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AFE64-4949-42B5-8DC3-A2B22B922D4F}"/>
              </a:ext>
            </a:extLst>
          </p:cNvPr>
          <p:cNvSpPr txBox="1"/>
          <p:nvPr/>
        </p:nvSpPr>
        <p:spPr>
          <a:xfrm>
            <a:off x="492034" y="5656217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192.168.4.1/data</a:t>
            </a:r>
          </a:p>
          <a:p>
            <a:r>
              <a:rPr lang="en-US"/>
              <a:t>shows all recorded csv's</a:t>
            </a:r>
          </a:p>
        </p:txBody>
      </p:sp>
    </p:spTree>
    <p:extLst>
      <p:ext uri="{BB962C8B-B14F-4D97-AF65-F5344CB8AC3E}">
        <p14:creationId xmlns:p14="http://schemas.microsoft.com/office/powerpoint/2010/main" val="174986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71F3-14A8-4B75-8038-62A8E329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MaJor</a:t>
            </a:r>
            <a:r>
              <a:rPr 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problems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67819-168F-488D-9B0B-D110B1C3BD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Pi internal storage (SD -&gt; SSD)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Pi restricts permissions on /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tmp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Forgot to send start signal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Wire Chaos, Grounding Problems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Processes had to be owned by the same user to communicate via signals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Not enough </a:t>
            </a:r>
            <a:r>
              <a:rPr lang="en-US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usb</a:t>
            </a: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ports</a:t>
            </a:r>
          </a:p>
          <a:p>
            <a:pPr>
              <a:buClr>
                <a:srgbClr val="FFFFFF"/>
              </a:buClr>
            </a:pPr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WLAN on Pi can not be shared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7A0B8-EE53-45F9-AF6E-E2FA3F15B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038" y="3397959"/>
            <a:ext cx="4876800" cy="3124200"/>
          </a:xfrm>
        </p:spPr>
        <p:txBody>
          <a:bodyPr>
            <a:normAutofit/>
          </a:bodyPr>
          <a:lstStyle/>
          <a:p>
            <a:r>
              <a:rPr lang="en-US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Adhoc</a:t>
            </a: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Network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GPS Configuration/Ram Requirements</a:t>
            </a:r>
          </a:p>
          <a:p>
            <a:pPr>
              <a:buClr>
                <a:srgbClr val="FFFFFF"/>
              </a:buClr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Getting equipment to CB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9212902-7E18-4D82-972B-4454AE7E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13" y="155437"/>
            <a:ext cx="5242370" cy="35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11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240</Words>
  <Application>Microsoft Macintosh PowerPoint</Application>
  <PresentationFormat>Widescreen</PresentationFormat>
  <Paragraphs>71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Mesh</vt:lpstr>
      <vt:lpstr>Wireless Multi Electromyogram Data storage </vt:lpstr>
      <vt:lpstr>Outline</vt:lpstr>
      <vt:lpstr>Materials</vt:lpstr>
      <vt:lpstr>Purpose &amp; Goals</vt:lpstr>
      <vt:lpstr>Assembly – Initial Attempt</vt:lpstr>
      <vt:lpstr>Functional Flowchart</vt:lpstr>
      <vt:lpstr>Wiring Diagram</vt:lpstr>
      <vt:lpstr>Implementation w/pictures</vt:lpstr>
      <vt:lpstr>MaJor problems</vt:lpstr>
      <vt:lpstr>Testing</vt:lpstr>
      <vt:lpstr>Results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Andrew Nyland</cp:lastModifiedBy>
  <cp:revision>12</cp:revision>
  <dcterms:created xsi:type="dcterms:W3CDTF">2021-12-02T22:52:38Z</dcterms:created>
  <dcterms:modified xsi:type="dcterms:W3CDTF">2023-01-05T19:11:33Z</dcterms:modified>
</cp:coreProperties>
</file>